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7315200" cy="96012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4660"/>
  </p:normalViewPr>
  <p:slideViewPr>
    <p:cSldViewPr snapToGrid="0">
      <p:cViewPr>
        <p:scale>
          <a:sx n="66" d="100"/>
          <a:sy n="66" d="100"/>
        </p:scale>
        <p:origin x="-1122" y="-10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015621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03078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570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49286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0075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22824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78476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630545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799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99571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618511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85302-7C38-46C9-950A-4FCD4E3AD71C}" type="datetimeFigureOut">
              <a:rPr lang="es-MX" smtClean="0"/>
              <a:t>27/05/2022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D25227-67AF-4068-9029-B94B9212E44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506994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790474" y="206253"/>
            <a:ext cx="2121179" cy="448733"/>
          </a:xfrm>
        </p:spPr>
        <p:txBody>
          <a:bodyPr>
            <a:normAutofit/>
          </a:bodyPr>
          <a:lstStyle/>
          <a:p>
            <a:r>
              <a:rPr lang="es-MX" sz="2500" b="1" dirty="0" smtClean="0"/>
              <a:t>TAMPICO</a:t>
            </a:r>
            <a:endParaRPr lang="es-MX" sz="2500" b="1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64892" y="153787"/>
            <a:ext cx="6153462" cy="4487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b="1" dirty="0"/>
              <a:t>SUMINISTRO Y SUSTITUCIÓN DE ALUMBRADO PÚBLICO ETAPA 1 EN DIVERSOS MUNICIPIOS DEL ESTADO (ABASOLO, CASAS, MADERO, GÓMEZ FARÍAS, GONZÁLEZ, JIMÉNEZ, REYNOSA Y TAMPICO).</a:t>
            </a:r>
            <a:endParaRPr lang="es-MX" sz="1200" b="1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27" y="816964"/>
            <a:ext cx="9062903" cy="5763717"/>
          </a:xfrm>
          <a:prstGeom prst="rect">
            <a:avLst/>
          </a:prstGeom>
          <a:ln w="317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11429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105338" y="170169"/>
            <a:ext cx="1798819" cy="448733"/>
          </a:xfrm>
        </p:spPr>
        <p:txBody>
          <a:bodyPr>
            <a:normAutofit/>
          </a:bodyPr>
          <a:lstStyle/>
          <a:p>
            <a:r>
              <a:rPr lang="es-MX" sz="2500" b="1" dirty="0" smtClean="0"/>
              <a:t>REYNOSA</a:t>
            </a:r>
            <a:endParaRPr lang="es-MX" sz="25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64892" y="153787"/>
            <a:ext cx="6153462" cy="4487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b="1" dirty="0"/>
              <a:t>SUMINISTRO Y SUSTITUCIÓN DE ALUMBRADO PÚBLICO ETAPA 1 EN DIVERSOS MUNICIPIOS DEL ESTADO (ABASOLO, CASAS, MADERO, GÓMEZ FARÍAS, GONZÁLEZ, JIMÉNEZ, REYNOSA Y TAMPICO).</a:t>
            </a:r>
            <a:endParaRPr lang="es-MX" sz="1200" b="1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6" y="823018"/>
            <a:ext cx="9031574" cy="5702674"/>
          </a:xfrm>
          <a:prstGeom prst="rect">
            <a:avLst/>
          </a:prstGeom>
          <a:ln w="317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9537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1"/>
          <p:cNvSpPr txBox="1">
            <a:spLocks/>
          </p:cNvSpPr>
          <p:nvPr/>
        </p:nvSpPr>
        <p:spPr>
          <a:xfrm>
            <a:off x="6940446" y="170169"/>
            <a:ext cx="2078723" cy="4487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500" b="1" dirty="0" smtClean="0"/>
              <a:t>CD. MADERO</a:t>
            </a:r>
            <a:endParaRPr lang="es-MX" sz="2500" b="1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164892" y="153787"/>
            <a:ext cx="6153462" cy="4487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b="1" dirty="0"/>
              <a:t>SUMINISTRO Y SUSTITUCIÓN DE ALUMBRADO PÚBLICO ETAPA 1 EN DIVERSOS MUNICIPIOS DEL ESTADO (ABASOLO, CASAS, MADERO, GÓMEZ FARÍAS, GONZÁLEZ, JIMÉNEZ, REYNOSA Y TAMPICO).</a:t>
            </a:r>
            <a:endParaRPr lang="es-MX" sz="1200" b="1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25"/>
          <a:stretch/>
        </p:blipFill>
        <p:spPr>
          <a:xfrm>
            <a:off x="45253" y="771994"/>
            <a:ext cx="9046281" cy="5973580"/>
          </a:xfrm>
          <a:prstGeom prst="rect">
            <a:avLst/>
          </a:prstGeom>
          <a:ln w="317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83798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528215" y="161282"/>
            <a:ext cx="2376011" cy="448733"/>
          </a:xfrm>
        </p:spPr>
        <p:txBody>
          <a:bodyPr>
            <a:normAutofit/>
          </a:bodyPr>
          <a:lstStyle/>
          <a:p>
            <a:r>
              <a:rPr lang="es-MX" sz="2500" b="1" dirty="0" smtClean="0"/>
              <a:t>ABASOLO</a:t>
            </a:r>
            <a:endParaRPr lang="es-MX" sz="2500" b="1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64892" y="153787"/>
            <a:ext cx="6153462" cy="4487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b="1" dirty="0"/>
              <a:t>SUMINISTRO Y SUSTITUCIÓN DE ALUMBRADO PÚBLICO ETAPA 1 EN DIVERSOS MUNICIPIOS DEL ESTADO (ABASOLO, CASAS, MADERO, GÓMEZ FARÍAS, GONZÁLEZ, JIMÉNEZ, REYNOSA Y TAMPICO).</a:t>
            </a:r>
            <a:endParaRPr lang="es-MX" sz="12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0" t="18499" r="6406" b="15500"/>
          <a:stretch/>
        </p:blipFill>
        <p:spPr bwMode="auto">
          <a:xfrm>
            <a:off x="164892" y="855454"/>
            <a:ext cx="8776412" cy="5278646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233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210267" y="161283"/>
            <a:ext cx="1686463" cy="448733"/>
          </a:xfrm>
        </p:spPr>
        <p:txBody>
          <a:bodyPr>
            <a:normAutofit/>
          </a:bodyPr>
          <a:lstStyle/>
          <a:p>
            <a:r>
              <a:rPr lang="es-MX" sz="2500" b="1" dirty="0" smtClean="0"/>
              <a:t>CASAS</a:t>
            </a:r>
            <a:endParaRPr lang="es-MX" sz="2500" b="1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64892" y="153787"/>
            <a:ext cx="6153462" cy="4487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b="1" dirty="0"/>
              <a:t>SUMINISTRO Y SUSTITUCIÓN DE ALUMBRADO PÚBLICO ETAPA 1 EN DIVERSOS MUNICIPIOS DEL ESTADO (ABASOLO, CASAS, MADERO, GÓMEZ FARÍAS, GONZÁLEZ, JIMÉNEZ, REYNOSA Y TAMPICO).</a:t>
            </a:r>
            <a:endParaRPr lang="es-MX" sz="1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8" t="21833" r="18543" b="20333"/>
          <a:stretch/>
        </p:blipFill>
        <p:spPr bwMode="auto">
          <a:xfrm>
            <a:off x="927204" y="790575"/>
            <a:ext cx="7035696" cy="5421354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2158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910467" y="161283"/>
            <a:ext cx="1986264" cy="448733"/>
          </a:xfrm>
        </p:spPr>
        <p:txBody>
          <a:bodyPr>
            <a:normAutofit fontScale="90000"/>
          </a:bodyPr>
          <a:lstStyle/>
          <a:p>
            <a:r>
              <a:rPr lang="es-MX" sz="2500" b="1" dirty="0" smtClean="0"/>
              <a:t>GÓMEZ FARÍAS</a:t>
            </a:r>
            <a:endParaRPr lang="es-MX" sz="2500" b="1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64892" y="153787"/>
            <a:ext cx="6153462" cy="4487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b="1" dirty="0"/>
              <a:t>SUMINISTRO Y SUSTITUCIÓN DE ALUMBRADO PÚBLICO ETAPA 1 EN DIVERSOS MUNICIPIOS DEL ESTADO (ABASOLO, CASAS, MADERO, GÓMEZ FARÍAS, GONZÁLEZ, JIMÉNEZ, REYNOSA Y TAMPICO).</a:t>
            </a:r>
            <a:endParaRPr lang="es-MX" sz="12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4" t="24127" r="26350" b="18507"/>
          <a:stretch/>
        </p:blipFill>
        <p:spPr bwMode="auto">
          <a:xfrm>
            <a:off x="609597" y="675090"/>
            <a:ext cx="7875017" cy="5899881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2 Elipse"/>
          <p:cNvSpPr/>
          <p:nvPr/>
        </p:nvSpPr>
        <p:spPr>
          <a:xfrm>
            <a:off x="4619676" y="1103086"/>
            <a:ext cx="609600" cy="39188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0000"/>
                </a:schemeClr>
              </a:gs>
              <a:gs pos="8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Elipse"/>
          <p:cNvSpPr/>
          <p:nvPr/>
        </p:nvSpPr>
        <p:spPr>
          <a:xfrm>
            <a:off x="6376412" y="4978401"/>
            <a:ext cx="609600" cy="39188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0000"/>
                </a:schemeClr>
              </a:gs>
              <a:gs pos="8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7 Elipse"/>
          <p:cNvSpPr/>
          <p:nvPr/>
        </p:nvSpPr>
        <p:spPr>
          <a:xfrm>
            <a:off x="4057752" y="5580744"/>
            <a:ext cx="609600" cy="39188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0000"/>
                </a:schemeClr>
              </a:gs>
              <a:gs pos="8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Elipse"/>
          <p:cNvSpPr/>
          <p:nvPr/>
        </p:nvSpPr>
        <p:spPr>
          <a:xfrm>
            <a:off x="5541333" y="6139543"/>
            <a:ext cx="609600" cy="39188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0000"/>
                </a:schemeClr>
              </a:gs>
              <a:gs pos="8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64943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910467" y="161283"/>
            <a:ext cx="1986264" cy="448733"/>
          </a:xfrm>
        </p:spPr>
        <p:txBody>
          <a:bodyPr>
            <a:normAutofit/>
          </a:bodyPr>
          <a:lstStyle/>
          <a:p>
            <a:r>
              <a:rPr lang="es-MX" sz="2500" b="1" dirty="0" smtClean="0"/>
              <a:t>GONZÁLEZ</a:t>
            </a:r>
            <a:endParaRPr lang="es-MX" sz="2500" b="1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64892" y="153787"/>
            <a:ext cx="6153462" cy="4487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b="1" dirty="0"/>
              <a:t>SUMINISTRO Y SUSTITUCIÓN DE ALUMBRADO PÚBLICO ETAPA 1 EN DIVERSOS MUNICIPIOS DEL ESTADO (ABASOLO, CASAS, MADERO, GÓMEZ FARÍAS, GONZÁLEZ, JIMÉNEZ, REYNOSA Y TAMPICO).</a:t>
            </a:r>
            <a:endParaRPr lang="es-MX" sz="1200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93" t="16508" r="13333" b="31683"/>
          <a:stretch/>
        </p:blipFill>
        <p:spPr bwMode="auto">
          <a:xfrm>
            <a:off x="319320" y="972454"/>
            <a:ext cx="8519882" cy="5188228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7 Elipse"/>
          <p:cNvSpPr/>
          <p:nvPr/>
        </p:nvSpPr>
        <p:spPr>
          <a:xfrm>
            <a:off x="1194305" y="3860800"/>
            <a:ext cx="609600" cy="39188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0000"/>
                </a:schemeClr>
              </a:gs>
              <a:gs pos="8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9" name="8 Elipse"/>
          <p:cNvSpPr/>
          <p:nvPr/>
        </p:nvSpPr>
        <p:spPr>
          <a:xfrm>
            <a:off x="487238" y="2641600"/>
            <a:ext cx="609600" cy="391885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0000"/>
                </a:schemeClr>
              </a:gs>
              <a:gs pos="8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9 Elipse"/>
          <p:cNvSpPr/>
          <p:nvPr/>
        </p:nvSpPr>
        <p:spPr>
          <a:xfrm>
            <a:off x="7678057" y="3033485"/>
            <a:ext cx="773390" cy="667658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20000"/>
                </a:schemeClr>
              </a:gs>
              <a:gs pos="88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135520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910467" y="161283"/>
            <a:ext cx="1986264" cy="448733"/>
          </a:xfrm>
        </p:spPr>
        <p:txBody>
          <a:bodyPr>
            <a:normAutofit/>
          </a:bodyPr>
          <a:lstStyle/>
          <a:p>
            <a:r>
              <a:rPr lang="es-MX" sz="2500" b="1" dirty="0" smtClean="0"/>
              <a:t>JIMÉNEZ</a:t>
            </a:r>
            <a:endParaRPr lang="es-MX" sz="2500" b="1" dirty="0"/>
          </a:p>
        </p:txBody>
      </p:sp>
      <p:sp>
        <p:nvSpPr>
          <p:cNvPr id="6" name="Título 1"/>
          <p:cNvSpPr txBox="1">
            <a:spLocks/>
          </p:cNvSpPr>
          <p:nvPr/>
        </p:nvSpPr>
        <p:spPr>
          <a:xfrm>
            <a:off x="164892" y="153787"/>
            <a:ext cx="6153462" cy="44873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1200" b="1" dirty="0"/>
              <a:t>SUMINISTRO Y SUSTITUCIÓN DE ALUMBRADO PÚBLICO ETAPA 1 EN DIVERSOS MUNICIPIOS DEL ESTADO (ABASOLO, CASAS, MADERO, GÓMEZ FARÍAS, GONZÁLEZ, JIMÉNEZ, REYNOSA Y TAMPICO).</a:t>
            </a:r>
            <a:endParaRPr lang="es-MX" sz="1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49" t="22730" r="19048" b="26603"/>
          <a:stretch/>
        </p:blipFill>
        <p:spPr bwMode="auto">
          <a:xfrm>
            <a:off x="323955" y="812801"/>
            <a:ext cx="8486217" cy="5791201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54506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</TotalTime>
  <Words>259</Words>
  <Application>Microsoft Office PowerPoint</Application>
  <PresentationFormat>Presentación en pantalla (4:3)</PresentationFormat>
  <Paragraphs>16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TAMPICO</vt:lpstr>
      <vt:lpstr>REYNOSA</vt:lpstr>
      <vt:lpstr>Presentación de PowerPoint</vt:lpstr>
      <vt:lpstr>ABASOLO</vt:lpstr>
      <vt:lpstr>CASAS</vt:lpstr>
      <vt:lpstr>GÓMEZ FARÍAS</vt:lpstr>
      <vt:lpstr>GONZÁLEZ</vt:lpstr>
      <vt:lpstr>JIMÉNEZ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MATAMOROS</dc:title>
  <dc:creator>JOSE ALVARO FERNANDO HERNANDEZ HINOJOSA</dc:creator>
  <cp:lastModifiedBy>Fidel Salas Perez</cp:lastModifiedBy>
  <cp:revision>15</cp:revision>
  <cp:lastPrinted>2022-05-24T16:09:39Z</cp:lastPrinted>
  <dcterms:created xsi:type="dcterms:W3CDTF">2022-05-24T15:07:18Z</dcterms:created>
  <dcterms:modified xsi:type="dcterms:W3CDTF">2022-05-27T15:49:50Z</dcterms:modified>
</cp:coreProperties>
</file>