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85" autoAdjust="0"/>
    <p:restoredTop sz="94352" autoAdjust="0"/>
  </p:normalViewPr>
  <p:slideViewPr>
    <p:cSldViewPr>
      <p:cViewPr>
        <p:scale>
          <a:sx n="91" d="100"/>
          <a:sy n="91" d="100"/>
        </p:scale>
        <p:origin x="1830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6B6B76E0-A573-4401-B1D8-FE47E5BF4178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8AB73244-FBF5-4E30-BA41-4B04A8F5E5A3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0645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ABD7710-2595-42A5-87FA-CAC8E1F78165}" type="slidenum">
              <a:rPr lang="en-GB"/>
              <a:pPr/>
              <a:t>1</a:t>
            </a:fld>
            <a:endParaRPr lang="en-GB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98500"/>
            <a:ext cx="4645025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2339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6BEE1-68DF-4DE3-A4D1-502FE6123C8A}" type="datetimeFigureOut">
              <a:rPr lang="es-MX" smtClean="0"/>
              <a:pPr/>
              <a:t>29/01/2021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C5124-613F-4360-93BB-039DA08C59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2.emf"/><Relationship Id="rId7" Type="http://schemas.openxmlformats.org/officeDocument/2006/relationships/image" Target="../media/image5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emf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.emf"/><Relationship Id="rId7" Type="http://schemas.openxmlformats.org/officeDocument/2006/relationships/image" Target="../media/image25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emf"/><Relationship Id="rId7" Type="http://schemas.openxmlformats.org/officeDocument/2006/relationships/image" Target="../media/image3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.emf"/><Relationship Id="rId7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2.emf"/><Relationship Id="rId7" Type="http://schemas.openxmlformats.org/officeDocument/2006/relationships/image" Target="../media/image4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emf"/><Relationship Id="rId7" Type="http://schemas.openxmlformats.org/officeDocument/2006/relationships/image" Target="../media/image4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6174432" y="476675"/>
            <a:ext cx="341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33" name="1 CuadroTexto"/>
          <p:cNvSpPr txBox="1">
            <a:spLocks noChangeArrowheads="1"/>
          </p:cNvSpPr>
          <p:nvPr/>
        </p:nvSpPr>
        <p:spPr bwMode="auto">
          <a:xfrm>
            <a:off x="3059833" y="169476"/>
            <a:ext cx="27363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LOCALIZACIÓN DE TRAMOS</a:t>
            </a:r>
            <a:r>
              <a:rPr lang="es-MX" sz="1200" b="1" dirty="0" smtClean="0">
                <a:latin typeface="+mj-lt"/>
              </a:rPr>
              <a:t>	</a:t>
            </a:r>
            <a:r>
              <a:rPr lang="es-MX" sz="1200" dirty="0" smtClean="0">
                <a:latin typeface="+mj-lt"/>
              </a:rPr>
              <a:t>	                                        </a:t>
            </a:r>
            <a:endParaRPr lang="es-MX" sz="1200" b="1" dirty="0">
              <a:latin typeface="+mj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24486" t="14721" r="30155" b="6321"/>
          <a:stretch/>
        </p:blipFill>
        <p:spPr>
          <a:xfrm>
            <a:off x="467544" y="548680"/>
            <a:ext cx="8208912" cy="6048672"/>
          </a:xfrm>
          <a:prstGeom prst="rect">
            <a:avLst/>
          </a:prstGeom>
        </p:spPr>
      </p:pic>
      <p:cxnSp>
        <p:nvCxnSpPr>
          <p:cNvPr id="4" name="Conector recto 3"/>
          <p:cNvCxnSpPr/>
          <p:nvPr/>
        </p:nvCxnSpPr>
        <p:spPr>
          <a:xfrm flipH="1" flipV="1">
            <a:off x="1115616" y="1700808"/>
            <a:ext cx="288032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/>
          <p:nvPr/>
        </p:nvCxnSpPr>
        <p:spPr>
          <a:xfrm flipV="1">
            <a:off x="1115616" y="1484784"/>
            <a:ext cx="72008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e 10"/>
          <p:cNvSpPr/>
          <p:nvPr/>
        </p:nvSpPr>
        <p:spPr>
          <a:xfrm>
            <a:off x="1259632" y="1484784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/>
          <p:cNvSpPr txBox="1"/>
          <p:nvPr/>
        </p:nvSpPr>
        <p:spPr>
          <a:xfrm>
            <a:off x="1259632" y="141277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1</a:t>
            </a:r>
            <a:endParaRPr lang="es-MX" sz="2000" b="1" dirty="0"/>
          </a:p>
        </p:txBody>
      </p:sp>
      <p:cxnSp>
        <p:nvCxnSpPr>
          <p:cNvPr id="5" name="Conector recto 4"/>
          <p:cNvCxnSpPr/>
          <p:nvPr/>
        </p:nvCxnSpPr>
        <p:spPr>
          <a:xfrm>
            <a:off x="3779912" y="6309320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e 13"/>
          <p:cNvSpPr/>
          <p:nvPr/>
        </p:nvSpPr>
        <p:spPr>
          <a:xfrm>
            <a:off x="3491880" y="5909210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CuadroTexto 14"/>
          <p:cNvSpPr txBox="1"/>
          <p:nvPr/>
        </p:nvSpPr>
        <p:spPr>
          <a:xfrm>
            <a:off x="3491880" y="583720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2</a:t>
            </a:r>
          </a:p>
        </p:txBody>
      </p:sp>
      <p:cxnSp>
        <p:nvCxnSpPr>
          <p:cNvPr id="10" name="Conector recto 9"/>
          <p:cNvCxnSpPr/>
          <p:nvPr/>
        </p:nvCxnSpPr>
        <p:spPr>
          <a:xfrm>
            <a:off x="2915816" y="2564904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lipse 18"/>
          <p:cNvSpPr/>
          <p:nvPr/>
        </p:nvSpPr>
        <p:spPr>
          <a:xfrm>
            <a:off x="2483768" y="2276872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CuadroTexto 19"/>
          <p:cNvSpPr txBox="1"/>
          <p:nvPr/>
        </p:nvSpPr>
        <p:spPr>
          <a:xfrm>
            <a:off x="2483768" y="220486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3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683568" y="764704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Conector recto 15"/>
          <p:cNvCxnSpPr/>
          <p:nvPr/>
        </p:nvCxnSpPr>
        <p:spPr>
          <a:xfrm>
            <a:off x="3923928" y="5013176"/>
            <a:ext cx="72008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lipse 22"/>
          <p:cNvSpPr/>
          <p:nvPr/>
        </p:nvSpPr>
        <p:spPr>
          <a:xfrm>
            <a:off x="2915816" y="1052736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4" name="CuadroTexto 23"/>
          <p:cNvSpPr txBox="1"/>
          <p:nvPr/>
        </p:nvSpPr>
        <p:spPr>
          <a:xfrm>
            <a:off x="2915816" y="9807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9</a:t>
            </a:r>
          </a:p>
        </p:txBody>
      </p:sp>
      <p:sp>
        <p:nvSpPr>
          <p:cNvPr id="26" name="Elipse 25"/>
          <p:cNvSpPr/>
          <p:nvPr/>
        </p:nvSpPr>
        <p:spPr>
          <a:xfrm>
            <a:off x="4067944" y="4797152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/>
          <p:cNvSpPr txBox="1"/>
          <p:nvPr/>
        </p:nvSpPr>
        <p:spPr>
          <a:xfrm>
            <a:off x="4067944" y="4725144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4</a:t>
            </a:r>
            <a:endParaRPr lang="es-MX" sz="2000" b="1" dirty="0"/>
          </a:p>
        </p:txBody>
      </p:sp>
      <p:cxnSp>
        <p:nvCxnSpPr>
          <p:cNvPr id="28" name="Conector recto 27"/>
          <p:cNvCxnSpPr/>
          <p:nvPr/>
        </p:nvCxnSpPr>
        <p:spPr>
          <a:xfrm flipV="1">
            <a:off x="3491880" y="980728"/>
            <a:ext cx="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lipse 28"/>
          <p:cNvSpPr/>
          <p:nvPr/>
        </p:nvSpPr>
        <p:spPr>
          <a:xfrm>
            <a:off x="3347864" y="1268760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CuadroTexto 29"/>
          <p:cNvSpPr txBox="1"/>
          <p:nvPr/>
        </p:nvSpPr>
        <p:spPr>
          <a:xfrm>
            <a:off x="3347864" y="119675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5</a:t>
            </a:r>
          </a:p>
        </p:txBody>
      </p:sp>
      <p:cxnSp>
        <p:nvCxnSpPr>
          <p:cNvPr id="32" name="Conector recto 31"/>
          <p:cNvCxnSpPr/>
          <p:nvPr/>
        </p:nvCxnSpPr>
        <p:spPr>
          <a:xfrm flipV="1">
            <a:off x="3563888" y="980728"/>
            <a:ext cx="0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/>
          <p:cNvCxnSpPr/>
          <p:nvPr/>
        </p:nvCxnSpPr>
        <p:spPr>
          <a:xfrm flipV="1">
            <a:off x="3635896" y="980728"/>
            <a:ext cx="0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V="1">
            <a:off x="3635896" y="836712"/>
            <a:ext cx="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/>
          <p:cNvCxnSpPr/>
          <p:nvPr/>
        </p:nvCxnSpPr>
        <p:spPr>
          <a:xfrm flipV="1">
            <a:off x="3563888" y="764704"/>
            <a:ext cx="0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/>
          <p:nvPr/>
        </p:nvCxnSpPr>
        <p:spPr>
          <a:xfrm flipV="1">
            <a:off x="3455876" y="1122030"/>
            <a:ext cx="108012" cy="16589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ipse 42"/>
          <p:cNvSpPr/>
          <p:nvPr/>
        </p:nvSpPr>
        <p:spPr>
          <a:xfrm>
            <a:off x="3779912" y="1124744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4" name="CuadroTexto 43"/>
          <p:cNvSpPr txBox="1"/>
          <p:nvPr/>
        </p:nvSpPr>
        <p:spPr>
          <a:xfrm>
            <a:off x="3779912" y="10527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6</a:t>
            </a:r>
            <a:endParaRPr lang="es-MX" sz="2000" b="1" dirty="0"/>
          </a:p>
        </p:txBody>
      </p:sp>
      <p:cxnSp>
        <p:nvCxnSpPr>
          <p:cNvPr id="46" name="Conector recto de flecha 45"/>
          <p:cNvCxnSpPr>
            <a:stCxn id="44" idx="1"/>
          </p:cNvCxnSpPr>
          <p:nvPr/>
        </p:nvCxnSpPr>
        <p:spPr>
          <a:xfrm flipH="1" flipV="1">
            <a:off x="3635896" y="1124745"/>
            <a:ext cx="144016" cy="1280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lipse 49"/>
          <p:cNvSpPr/>
          <p:nvPr/>
        </p:nvSpPr>
        <p:spPr>
          <a:xfrm>
            <a:off x="3851920" y="620688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CuadroTexto 50"/>
          <p:cNvSpPr txBox="1"/>
          <p:nvPr/>
        </p:nvSpPr>
        <p:spPr>
          <a:xfrm>
            <a:off x="3851920" y="54868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7</a:t>
            </a:r>
          </a:p>
        </p:txBody>
      </p:sp>
      <p:cxnSp>
        <p:nvCxnSpPr>
          <p:cNvPr id="53" name="Conector recto de flecha 52"/>
          <p:cNvCxnSpPr>
            <a:stCxn id="51" idx="1"/>
          </p:cNvCxnSpPr>
          <p:nvPr/>
        </p:nvCxnSpPr>
        <p:spPr>
          <a:xfrm flipH="1">
            <a:off x="3635896" y="748735"/>
            <a:ext cx="216024" cy="8797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lipse 53"/>
          <p:cNvSpPr/>
          <p:nvPr/>
        </p:nvSpPr>
        <p:spPr>
          <a:xfrm>
            <a:off x="3059832" y="620688"/>
            <a:ext cx="288032" cy="2880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5" name="CuadroTexto 54"/>
          <p:cNvSpPr txBox="1"/>
          <p:nvPr/>
        </p:nvSpPr>
        <p:spPr>
          <a:xfrm>
            <a:off x="3059832" y="54868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8</a:t>
            </a:r>
            <a:endParaRPr lang="es-MX" sz="2000" b="1" dirty="0"/>
          </a:p>
        </p:txBody>
      </p:sp>
      <p:cxnSp>
        <p:nvCxnSpPr>
          <p:cNvPr id="57" name="Conector recto de flecha 56"/>
          <p:cNvCxnSpPr>
            <a:stCxn id="55" idx="3"/>
          </p:cNvCxnSpPr>
          <p:nvPr/>
        </p:nvCxnSpPr>
        <p:spPr>
          <a:xfrm>
            <a:off x="3347864" y="748735"/>
            <a:ext cx="216024" cy="1596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de flecha 60"/>
          <p:cNvCxnSpPr>
            <a:stCxn id="24" idx="3"/>
          </p:cNvCxnSpPr>
          <p:nvPr/>
        </p:nvCxnSpPr>
        <p:spPr>
          <a:xfrm flipV="1">
            <a:off x="3203848" y="1047307"/>
            <a:ext cx="288032" cy="13347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835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40077" t="52520" r="50001" b="35720"/>
          <a:stretch/>
        </p:blipFill>
        <p:spPr>
          <a:xfrm>
            <a:off x="179512" y="116632"/>
            <a:ext cx="5688632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3131840" y="1844824"/>
            <a:ext cx="0" cy="5760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056379" y="1628800"/>
            <a:ext cx="10754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TECOLOTES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2478252" y="192234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TULIPÁN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203848" y="2287905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JABALÍ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755576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Elipse 23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CuadroTexto 24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 smtClean="0"/>
              <a:t>9</a:t>
            </a:r>
            <a:endParaRPr lang="es-MX" sz="4000" b="1" dirty="0"/>
          </a:p>
        </p:txBody>
      </p:sp>
      <p:cxnSp>
        <p:nvCxnSpPr>
          <p:cNvPr id="8" name="Conector recto de flecha 7"/>
          <p:cNvCxnSpPr>
            <a:stCxn id="9" idx="1"/>
          </p:cNvCxnSpPr>
          <p:nvPr/>
        </p:nvCxnSpPr>
        <p:spPr>
          <a:xfrm flipH="1">
            <a:off x="3120808" y="1144509"/>
            <a:ext cx="2963360" cy="76129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16632"/>
            <a:ext cx="2885022" cy="205575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37342"/>
            <a:ext cx="2874126" cy="2055754"/>
          </a:xfrm>
          <a:prstGeom prst="rect">
            <a:avLst/>
          </a:prstGeom>
        </p:spPr>
      </p:pic>
      <p:cxnSp>
        <p:nvCxnSpPr>
          <p:cNvPr id="23" name="Conector recto de flecha 22"/>
          <p:cNvCxnSpPr>
            <a:stCxn id="10" idx="1"/>
            <a:endCxn id="15" idx="2"/>
          </p:cNvCxnSpPr>
          <p:nvPr/>
        </p:nvCxnSpPr>
        <p:spPr>
          <a:xfrm flipH="1" flipV="1">
            <a:off x="3120808" y="2060848"/>
            <a:ext cx="2963360" cy="12043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n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391760"/>
            <a:ext cx="2880321" cy="2055754"/>
          </a:xfrm>
          <a:prstGeom prst="rect">
            <a:avLst/>
          </a:prstGeom>
        </p:spPr>
      </p:pic>
      <p:cxnSp>
        <p:nvCxnSpPr>
          <p:cNvPr id="32" name="Conector recto de flecha 31"/>
          <p:cNvCxnSpPr/>
          <p:nvPr/>
        </p:nvCxnSpPr>
        <p:spPr>
          <a:xfrm flipH="1" flipV="1">
            <a:off x="3120809" y="2172387"/>
            <a:ext cx="2963358" cy="22193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n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91760"/>
            <a:ext cx="2875579" cy="2055754"/>
          </a:xfrm>
          <a:prstGeom prst="rect">
            <a:avLst/>
          </a:prstGeom>
        </p:spPr>
      </p:pic>
      <p:cxnSp>
        <p:nvCxnSpPr>
          <p:cNvPr id="36" name="Conector recto de flecha 35"/>
          <p:cNvCxnSpPr>
            <a:stCxn id="34" idx="0"/>
          </p:cNvCxnSpPr>
          <p:nvPr/>
        </p:nvCxnSpPr>
        <p:spPr>
          <a:xfrm flipH="1" flipV="1">
            <a:off x="3131840" y="2420888"/>
            <a:ext cx="1437790" cy="197087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Imagen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91760"/>
            <a:ext cx="2875580" cy="2055754"/>
          </a:xfrm>
          <a:prstGeom prst="rect">
            <a:avLst/>
          </a:prstGeom>
        </p:spPr>
      </p:pic>
      <p:cxnSp>
        <p:nvCxnSpPr>
          <p:cNvPr id="39" name="Conector recto de flecha 38"/>
          <p:cNvCxnSpPr>
            <a:stCxn id="37" idx="0"/>
          </p:cNvCxnSpPr>
          <p:nvPr/>
        </p:nvCxnSpPr>
        <p:spPr>
          <a:xfrm flipV="1">
            <a:off x="1617302" y="2348880"/>
            <a:ext cx="1514538" cy="20428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806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7320" t="44120" r="44330" b="19761"/>
          <a:stretch/>
        </p:blipFill>
        <p:spPr>
          <a:xfrm>
            <a:off x="179513" y="116632"/>
            <a:ext cx="5688631" cy="379493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2636"/>
            <a:ext cx="2880320" cy="2052228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76873"/>
            <a:ext cx="2880321" cy="205222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408318"/>
            <a:ext cx="2880321" cy="205248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991" y="4401106"/>
            <a:ext cx="2880322" cy="205223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8319"/>
            <a:ext cx="2875591" cy="2045018"/>
          </a:xfrm>
          <a:prstGeom prst="rect">
            <a:avLst/>
          </a:prstGeom>
        </p:spPr>
      </p:pic>
      <p:cxnSp>
        <p:nvCxnSpPr>
          <p:cNvPr id="11" name="Conector recto 10"/>
          <p:cNvCxnSpPr/>
          <p:nvPr/>
        </p:nvCxnSpPr>
        <p:spPr>
          <a:xfrm flipH="1" flipV="1">
            <a:off x="2411760" y="1412776"/>
            <a:ext cx="864096" cy="172819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 flipV="1">
            <a:off x="2411760" y="718990"/>
            <a:ext cx="144016" cy="72359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 rot="3824937">
            <a:off x="2009208" y="2302821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FRANCISCO SANTOS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 rot="19996979">
            <a:off x="2636238" y="328462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PROMETEO</a:t>
            </a:r>
            <a:endParaRPr lang="es-MX" sz="1200" b="1" dirty="0"/>
          </a:p>
        </p:txBody>
      </p:sp>
      <p:sp>
        <p:nvSpPr>
          <p:cNvPr id="17" name="CuadroTexto 16"/>
          <p:cNvSpPr txBox="1"/>
          <p:nvPr/>
        </p:nvSpPr>
        <p:spPr>
          <a:xfrm rot="20297998">
            <a:off x="3273125" y="1439873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SEGUNDO ANILLO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323528" y="750164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Elipse 21"/>
          <p:cNvSpPr/>
          <p:nvPr/>
        </p:nvSpPr>
        <p:spPr>
          <a:xfrm>
            <a:off x="5076056" y="320462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CuadroTexto 22"/>
          <p:cNvSpPr txBox="1"/>
          <p:nvPr/>
        </p:nvSpPr>
        <p:spPr>
          <a:xfrm>
            <a:off x="5148064" y="260648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1</a:t>
            </a:r>
          </a:p>
        </p:txBody>
      </p:sp>
      <p:cxnSp>
        <p:nvCxnSpPr>
          <p:cNvPr id="12" name="Conector recto de flecha 11"/>
          <p:cNvCxnSpPr>
            <a:stCxn id="9" idx="0"/>
          </p:cNvCxnSpPr>
          <p:nvPr/>
        </p:nvCxnSpPr>
        <p:spPr>
          <a:xfrm flipV="1">
            <a:off x="1617308" y="3140968"/>
            <a:ext cx="1653086" cy="12673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>
            <a:stCxn id="8" idx="0"/>
            <a:endCxn id="15" idx="0"/>
          </p:cNvCxnSpPr>
          <p:nvPr/>
        </p:nvCxnSpPr>
        <p:spPr>
          <a:xfrm flipH="1" flipV="1">
            <a:off x="2925511" y="2380061"/>
            <a:ext cx="1657641" cy="202104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/>
          <p:nvPr/>
        </p:nvCxnSpPr>
        <p:spPr>
          <a:xfrm flipH="1" flipV="1">
            <a:off x="2627784" y="1897411"/>
            <a:ext cx="3456384" cy="251091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>
            <a:stCxn id="6" idx="1"/>
          </p:cNvCxnSpPr>
          <p:nvPr/>
        </p:nvCxnSpPr>
        <p:spPr>
          <a:xfrm flipH="1" flipV="1">
            <a:off x="2483768" y="1172364"/>
            <a:ext cx="3600400" cy="21306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/>
          <p:cNvCxnSpPr>
            <a:stCxn id="3" idx="1"/>
          </p:cNvCxnSpPr>
          <p:nvPr/>
        </p:nvCxnSpPr>
        <p:spPr>
          <a:xfrm flipH="1" flipV="1">
            <a:off x="2555776" y="700003"/>
            <a:ext cx="3528392" cy="47874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78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23728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/>
          <a:srcRect l="35352" t="36560" r="42913" b="39920"/>
          <a:stretch/>
        </p:blipFill>
        <p:spPr>
          <a:xfrm>
            <a:off x="179514" y="116632"/>
            <a:ext cx="5688630" cy="3744416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323528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Conector recto 11"/>
          <p:cNvCxnSpPr/>
          <p:nvPr/>
        </p:nvCxnSpPr>
        <p:spPr>
          <a:xfrm flipH="1" flipV="1">
            <a:off x="1259632" y="2420888"/>
            <a:ext cx="1512168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 rot="165694">
            <a:off x="1547664" y="219003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REVOLUCIÓN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422301">
            <a:off x="2369346" y="2925580"/>
            <a:ext cx="1002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MONTERREY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 rot="16355378">
            <a:off x="589423" y="1543774"/>
            <a:ext cx="1391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SIERRA DURANGO</a:t>
            </a:r>
            <a:endParaRPr lang="es-MX" sz="12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035" y="152636"/>
            <a:ext cx="2861453" cy="20522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035" y="2277121"/>
            <a:ext cx="2861453" cy="205222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540" y="4400608"/>
            <a:ext cx="2860948" cy="205247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707" y="4400608"/>
            <a:ext cx="2861453" cy="205247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9" y="4400357"/>
            <a:ext cx="2861453" cy="2052477"/>
          </a:xfrm>
          <a:prstGeom prst="rect">
            <a:avLst/>
          </a:prstGeom>
        </p:spPr>
      </p:pic>
      <p:sp>
        <p:nvSpPr>
          <p:cNvPr id="19" name="Elipse 18"/>
          <p:cNvSpPr/>
          <p:nvPr/>
        </p:nvSpPr>
        <p:spPr>
          <a:xfrm>
            <a:off x="5148064" y="320462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0" name="CuadroTexto 19"/>
          <p:cNvSpPr txBox="1"/>
          <p:nvPr/>
        </p:nvSpPr>
        <p:spPr>
          <a:xfrm>
            <a:off x="5220072" y="260648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2</a:t>
            </a:r>
          </a:p>
        </p:txBody>
      </p:sp>
      <p:cxnSp>
        <p:nvCxnSpPr>
          <p:cNvPr id="13" name="Conector recto de flecha 12"/>
          <p:cNvCxnSpPr>
            <a:stCxn id="9" idx="0"/>
          </p:cNvCxnSpPr>
          <p:nvPr/>
        </p:nvCxnSpPr>
        <p:spPr>
          <a:xfrm flipH="1" flipV="1">
            <a:off x="1285421" y="2420888"/>
            <a:ext cx="343685" cy="19794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>
            <a:stCxn id="8" idx="0"/>
          </p:cNvCxnSpPr>
          <p:nvPr/>
        </p:nvCxnSpPr>
        <p:spPr>
          <a:xfrm flipH="1" flipV="1">
            <a:off x="1541618" y="2420888"/>
            <a:ext cx="3039816" cy="19797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/>
          <p:nvPr/>
        </p:nvCxnSpPr>
        <p:spPr>
          <a:xfrm flipH="1" flipV="1">
            <a:off x="1979712" y="2456892"/>
            <a:ext cx="4123324" cy="19434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6" idx="1"/>
          </p:cNvCxnSpPr>
          <p:nvPr/>
        </p:nvCxnSpPr>
        <p:spPr>
          <a:xfrm flipH="1" flipV="1">
            <a:off x="2356889" y="2483770"/>
            <a:ext cx="3746146" cy="81946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>
            <a:stCxn id="2" idx="1"/>
          </p:cNvCxnSpPr>
          <p:nvPr/>
        </p:nvCxnSpPr>
        <p:spPr>
          <a:xfrm flipH="1">
            <a:off x="2771800" y="1178750"/>
            <a:ext cx="3331235" cy="13141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55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8326"/>
            <a:ext cx="2880320" cy="205222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72562"/>
            <a:ext cx="2880321" cy="204952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398153"/>
            <a:ext cx="2880321" cy="205222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98153"/>
            <a:ext cx="2886066" cy="205653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6"/>
          <a:srcRect l="43857" t="45800" r="44331" b="43280"/>
          <a:stretch/>
        </p:blipFill>
        <p:spPr>
          <a:xfrm>
            <a:off x="179512" y="116632"/>
            <a:ext cx="5688632" cy="3767554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98153"/>
            <a:ext cx="2886066" cy="2060848"/>
          </a:xfrm>
          <a:prstGeom prst="rect">
            <a:avLst/>
          </a:prstGeom>
        </p:spPr>
      </p:pic>
      <p:cxnSp>
        <p:nvCxnSpPr>
          <p:cNvPr id="13" name="Conector recto 12"/>
          <p:cNvCxnSpPr/>
          <p:nvPr/>
        </p:nvCxnSpPr>
        <p:spPr>
          <a:xfrm flipV="1">
            <a:off x="3059832" y="2276872"/>
            <a:ext cx="1224136" cy="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3067064" y="1999873"/>
            <a:ext cx="1576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H. DE NACATAZ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5400000">
            <a:off x="2190220" y="1418293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CARR. AEROPUERTO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 rot="16967283">
            <a:off x="3882531" y="1472147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TURQUESA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347372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Elipse 25"/>
          <p:cNvSpPr/>
          <p:nvPr/>
        </p:nvSpPr>
        <p:spPr>
          <a:xfrm>
            <a:off x="5076056" y="320462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/>
          <p:cNvSpPr txBox="1"/>
          <p:nvPr/>
        </p:nvSpPr>
        <p:spPr>
          <a:xfrm>
            <a:off x="5148064" y="260648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3</a:t>
            </a:r>
          </a:p>
        </p:txBody>
      </p:sp>
      <p:cxnSp>
        <p:nvCxnSpPr>
          <p:cNvPr id="3" name="Conector recto de flecha 2"/>
          <p:cNvCxnSpPr>
            <a:stCxn id="20" idx="0"/>
          </p:cNvCxnSpPr>
          <p:nvPr/>
        </p:nvCxnSpPr>
        <p:spPr>
          <a:xfrm flipV="1">
            <a:off x="1622545" y="2272562"/>
            <a:ext cx="1509295" cy="212559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>
            <a:stCxn id="18" idx="0"/>
          </p:cNvCxnSpPr>
          <p:nvPr/>
        </p:nvCxnSpPr>
        <p:spPr>
          <a:xfrm flipH="1" flipV="1">
            <a:off x="3563888" y="2272562"/>
            <a:ext cx="1010985" cy="212559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/>
          <p:nvPr/>
        </p:nvCxnSpPr>
        <p:spPr>
          <a:xfrm flipH="1" flipV="1">
            <a:off x="3961368" y="2272562"/>
            <a:ext cx="2122799" cy="212559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12" idx="1"/>
          </p:cNvCxnSpPr>
          <p:nvPr/>
        </p:nvCxnSpPr>
        <p:spPr>
          <a:xfrm flipH="1" flipV="1">
            <a:off x="4139952" y="2281182"/>
            <a:ext cx="1944216" cy="101614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>
            <a:stCxn id="10" idx="1"/>
          </p:cNvCxnSpPr>
          <p:nvPr/>
        </p:nvCxnSpPr>
        <p:spPr>
          <a:xfrm flipH="1">
            <a:off x="4283968" y="1174440"/>
            <a:ext cx="1800200" cy="109812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966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l="26376" t="54200" r="55197" b="27320"/>
          <a:stretch/>
        </p:blipFill>
        <p:spPr>
          <a:xfrm>
            <a:off x="184684" y="116632"/>
            <a:ext cx="5683460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2483768" y="2132856"/>
            <a:ext cx="144016" cy="9361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 rot="20815029">
            <a:off x="2576007" y="1866201"/>
            <a:ext cx="856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BAGDAD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4839433">
            <a:off x="2318839" y="2407838"/>
            <a:ext cx="720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BILBAO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 rot="20618591">
            <a:off x="1782292" y="2989282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ANZURES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347372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67825"/>
            <a:ext cx="2880321" cy="201677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78558"/>
            <a:ext cx="2880322" cy="201677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97485"/>
            <a:ext cx="2880323" cy="202014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6" y="4400857"/>
            <a:ext cx="2880322" cy="201677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97485"/>
            <a:ext cx="2880322" cy="2021328"/>
          </a:xfrm>
          <a:prstGeom prst="rect">
            <a:avLst/>
          </a:prstGeom>
        </p:spPr>
      </p:pic>
      <p:sp>
        <p:nvSpPr>
          <p:cNvPr id="26" name="Elipse 25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4</a:t>
            </a:r>
          </a:p>
        </p:txBody>
      </p:sp>
      <p:cxnSp>
        <p:nvCxnSpPr>
          <p:cNvPr id="11" name="Conector recto de flecha 10"/>
          <p:cNvCxnSpPr>
            <a:stCxn id="8" idx="0"/>
          </p:cNvCxnSpPr>
          <p:nvPr/>
        </p:nvCxnSpPr>
        <p:spPr>
          <a:xfrm flipV="1">
            <a:off x="1619673" y="3068960"/>
            <a:ext cx="1008111" cy="13285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>
            <a:stCxn id="6" idx="0"/>
          </p:cNvCxnSpPr>
          <p:nvPr/>
        </p:nvCxnSpPr>
        <p:spPr>
          <a:xfrm flipH="1" flipV="1">
            <a:off x="2555776" y="2833188"/>
            <a:ext cx="2016226" cy="156429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/>
          <p:cNvCxnSpPr>
            <a:endCxn id="15" idx="2"/>
          </p:cNvCxnSpPr>
          <p:nvPr/>
        </p:nvCxnSpPr>
        <p:spPr>
          <a:xfrm flipH="1" flipV="1">
            <a:off x="2542217" y="2568822"/>
            <a:ext cx="3541949" cy="182866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3" idx="1"/>
          </p:cNvCxnSpPr>
          <p:nvPr/>
        </p:nvCxnSpPr>
        <p:spPr>
          <a:xfrm flipH="1" flipV="1">
            <a:off x="2483768" y="2376157"/>
            <a:ext cx="3600400" cy="91078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2" idx="1"/>
          </p:cNvCxnSpPr>
          <p:nvPr/>
        </p:nvCxnSpPr>
        <p:spPr>
          <a:xfrm flipH="1">
            <a:off x="2483768" y="1176213"/>
            <a:ext cx="3600400" cy="100838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291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40077" t="52520" r="50001" b="35720"/>
          <a:stretch/>
        </p:blipFill>
        <p:spPr>
          <a:xfrm>
            <a:off x="179512" y="116632"/>
            <a:ext cx="5688632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3347864" y="1977807"/>
            <a:ext cx="0" cy="101914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560435" y="1700808"/>
            <a:ext cx="10754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TECOLOTES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2688013" y="2299685"/>
            <a:ext cx="1042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D. CARREÓN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450180" y="2852936"/>
            <a:ext cx="689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FICUS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755576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400857"/>
            <a:ext cx="2880321" cy="201677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6" y="4400857"/>
            <a:ext cx="2880322" cy="201677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6" y="2276872"/>
            <a:ext cx="2880322" cy="201677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5" y="188088"/>
            <a:ext cx="2880323" cy="2016776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0857"/>
            <a:ext cx="2880322" cy="2016776"/>
          </a:xfrm>
          <a:prstGeom prst="rect">
            <a:avLst/>
          </a:prstGeom>
        </p:spPr>
      </p:pic>
      <p:sp>
        <p:nvSpPr>
          <p:cNvPr id="26" name="Elipse 25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5</a:t>
            </a:r>
          </a:p>
        </p:txBody>
      </p:sp>
      <p:cxnSp>
        <p:nvCxnSpPr>
          <p:cNvPr id="3" name="Conector recto de flecha 2"/>
          <p:cNvCxnSpPr>
            <a:stCxn id="18" idx="0"/>
          </p:cNvCxnSpPr>
          <p:nvPr/>
        </p:nvCxnSpPr>
        <p:spPr>
          <a:xfrm flipV="1">
            <a:off x="1619673" y="2959536"/>
            <a:ext cx="1728191" cy="144132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de flecha 6"/>
          <p:cNvCxnSpPr>
            <a:stCxn id="10" idx="0"/>
          </p:cNvCxnSpPr>
          <p:nvPr/>
        </p:nvCxnSpPr>
        <p:spPr>
          <a:xfrm flipH="1" flipV="1">
            <a:off x="3347864" y="2708920"/>
            <a:ext cx="1224137" cy="16919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/>
          <p:nvPr/>
        </p:nvCxnSpPr>
        <p:spPr>
          <a:xfrm flipH="1" flipV="1">
            <a:off x="3347864" y="2420888"/>
            <a:ext cx="2736301" cy="19799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>
            <a:stCxn id="12" idx="1"/>
          </p:cNvCxnSpPr>
          <p:nvPr/>
        </p:nvCxnSpPr>
        <p:spPr>
          <a:xfrm flipH="1" flipV="1">
            <a:off x="3347864" y="2204864"/>
            <a:ext cx="2736302" cy="108039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>
            <a:stCxn id="14" idx="1"/>
          </p:cNvCxnSpPr>
          <p:nvPr/>
        </p:nvCxnSpPr>
        <p:spPr>
          <a:xfrm flipH="1">
            <a:off x="3347864" y="1196476"/>
            <a:ext cx="2736301" cy="7813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359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40077" t="52520" r="50001" b="35720"/>
          <a:stretch/>
        </p:blipFill>
        <p:spPr>
          <a:xfrm>
            <a:off x="179512" y="116632"/>
            <a:ext cx="5688632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3707904" y="1977807"/>
            <a:ext cx="0" cy="101914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560435" y="1700808"/>
            <a:ext cx="10754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TECOLOTES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3037021" y="2299685"/>
            <a:ext cx="1042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J. GUAJARDO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738212" y="2852936"/>
            <a:ext cx="689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FICUS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755576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9" y="2276320"/>
            <a:ext cx="2885020" cy="201677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400857"/>
            <a:ext cx="2885021" cy="2016776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16632"/>
            <a:ext cx="2885021" cy="201677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400857"/>
            <a:ext cx="2885022" cy="2016776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09" y="4400857"/>
            <a:ext cx="2885023" cy="2016776"/>
          </a:xfrm>
          <a:prstGeom prst="rect">
            <a:avLst/>
          </a:prstGeom>
        </p:spPr>
      </p:pic>
      <p:sp>
        <p:nvSpPr>
          <p:cNvPr id="27" name="Elipse 26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CuadroTexto 27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6</a:t>
            </a:r>
          </a:p>
        </p:txBody>
      </p:sp>
      <p:cxnSp>
        <p:nvCxnSpPr>
          <p:cNvPr id="6" name="Conector recto de flecha 5"/>
          <p:cNvCxnSpPr>
            <a:stCxn id="26" idx="0"/>
          </p:cNvCxnSpPr>
          <p:nvPr/>
        </p:nvCxnSpPr>
        <p:spPr>
          <a:xfrm flipV="1">
            <a:off x="1617321" y="2991435"/>
            <a:ext cx="2079551" cy="140942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>
            <a:stCxn id="23" idx="0"/>
          </p:cNvCxnSpPr>
          <p:nvPr/>
        </p:nvCxnSpPr>
        <p:spPr>
          <a:xfrm flipH="1" flipV="1">
            <a:off x="3696872" y="2708920"/>
            <a:ext cx="877479" cy="16919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de flecha 10"/>
          <p:cNvCxnSpPr>
            <a:endCxn id="15" idx="2"/>
          </p:cNvCxnSpPr>
          <p:nvPr/>
        </p:nvCxnSpPr>
        <p:spPr>
          <a:xfrm flipH="1" flipV="1">
            <a:off x="3696872" y="2438184"/>
            <a:ext cx="2387296" cy="1962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>
            <a:stCxn id="2" idx="1"/>
          </p:cNvCxnSpPr>
          <p:nvPr/>
        </p:nvCxnSpPr>
        <p:spPr>
          <a:xfrm flipH="1" flipV="1">
            <a:off x="3707904" y="2120719"/>
            <a:ext cx="2376265" cy="116398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>
            <a:stCxn id="22" idx="1"/>
          </p:cNvCxnSpPr>
          <p:nvPr/>
        </p:nvCxnSpPr>
        <p:spPr>
          <a:xfrm flipH="1">
            <a:off x="3696872" y="1125020"/>
            <a:ext cx="2387296" cy="8527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201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40077" t="52520" r="50001" b="35720"/>
          <a:stretch/>
        </p:blipFill>
        <p:spPr>
          <a:xfrm>
            <a:off x="179512" y="116632"/>
            <a:ext cx="5688632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3480848" y="1268760"/>
            <a:ext cx="0" cy="5760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560435" y="1700808"/>
            <a:ext cx="10754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TECOLOTES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3001016" y="1364992"/>
            <a:ext cx="682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SAUCE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2627784" y="1052736"/>
            <a:ext cx="833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VENADOS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755576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Elipse 23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CuadroTexto 24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 smtClean="0"/>
              <a:t>7</a:t>
            </a:r>
            <a:endParaRPr lang="es-MX" sz="4000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27" y="187795"/>
            <a:ext cx="2885020" cy="201706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27" y="2276872"/>
            <a:ext cx="2885020" cy="201436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468" y="4397574"/>
            <a:ext cx="2885020" cy="201436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97573"/>
            <a:ext cx="2885020" cy="201436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97574"/>
            <a:ext cx="2890340" cy="2014365"/>
          </a:xfrm>
          <a:prstGeom prst="rect">
            <a:avLst/>
          </a:prstGeom>
        </p:spPr>
      </p:pic>
      <p:cxnSp>
        <p:nvCxnSpPr>
          <p:cNvPr id="11" name="Conector recto de flecha 10"/>
          <p:cNvCxnSpPr>
            <a:stCxn id="9" idx="0"/>
          </p:cNvCxnSpPr>
          <p:nvPr/>
        </p:nvCxnSpPr>
        <p:spPr>
          <a:xfrm flipV="1">
            <a:off x="1624682" y="1839307"/>
            <a:ext cx="1836890" cy="255826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>
            <a:stCxn id="8" idx="0"/>
          </p:cNvCxnSpPr>
          <p:nvPr/>
        </p:nvCxnSpPr>
        <p:spPr>
          <a:xfrm flipH="1" flipV="1">
            <a:off x="3480848" y="1700808"/>
            <a:ext cx="1093502" cy="269676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/>
          <p:cNvCxnSpPr/>
          <p:nvPr/>
        </p:nvCxnSpPr>
        <p:spPr>
          <a:xfrm flipH="1" flipV="1">
            <a:off x="3461572" y="1556792"/>
            <a:ext cx="2611655" cy="284078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>
            <a:stCxn id="6" idx="1"/>
          </p:cNvCxnSpPr>
          <p:nvPr/>
        </p:nvCxnSpPr>
        <p:spPr>
          <a:xfrm flipH="1" flipV="1">
            <a:off x="3480848" y="1412776"/>
            <a:ext cx="2592379" cy="18712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>
            <a:stCxn id="3" idx="1"/>
          </p:cNvCxnSpPr>
          <p:nvPr/>
        </p:nvCxnSpPr>
        <p:spPr>
          <a:xfrm flipH="1">
            <a:off x="3478210" y="1196330"/>
            <a:ext cx="2595017" cy="7243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31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40077" t="52520" r="50001" b="35720"/>
          <a:stretch/>
        </p:blipFill>
        <p:spPr>
          <a:xfrm>
            <a:off x="179512" y="116632"/>
            <a:ext cx="5688632" cy="374229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339752" y="388253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UBICACIÓN</a:t>
            </a:r>
            <a:endParaRPr lang="es-MX" sz="1600" b="1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39952" y="6453336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latin typeface="+mj-lt"/>
              </a:rPr>
              <a:t>FOTOS</a:t>
            </a:r>
            <a:endParaRPr lang="es-MX" sz="1600" b="1" dirty="0">
              <a:latin typeface="+mj-lt"/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3347864" y="692696"/>
            <a:ext cx="0" cy="100811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2560435" y="1700808"/>
            <a:ext cx="10754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TECOLOTES</a:t>
            </a:r>
            <a:endParaRPr lang="es-MX" sz="1200" b="1" dirty="0"/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2694276" y="986244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AMAPOLA</a:t>
            </a:r>
            <a:endParaRPr lang="es-MX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2555776" y="415697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CODORNIZ</a:t>
            </a:r>
            <a:endParaRPr lang="es-MX" sz="1200" b="1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EC484685-7128-485A-8FBE-0D6D6CB79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84" t="11147" r="77435" b="63375"/>
          <a:stretch>
            <a:fillRect/>
          </a:stretch>
        </p:blipFill>
        <p:spPr bwMode="auto">
          <a:xfrm>
            <a:off x="755576" y="260648"/>
            <a:ext cx="408204" cy="28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Elipse 23"/>
          <p:cNvSpPr/>
          <p:nvPr/>
        </p:nvSpPr>
        <p:spPr>
          <a:xfrm>
            <a:off x="5148064" y="332656"/>
            <a:ext cx="576064" cy="576065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CuadroTexto 24"/>
          <p:cNvSpPr txBox="1"/>
          <p:nvPr/>
        </p:nvSpPr>
        <p:spPr>
          <a:xfrm>
            <a:off x="5220072" y="272842"/>
            <a:ext cx="288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/>
              <a:t>8</a:t>
            </a:r>
            <a:endParaRPr lang="es-MX" sz="4000" b="1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1" y="4397574"/>
            <a:ext cx="2885021" cy="2050577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97573"/>
            <a:ext cx="2885021" cy="2050577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68" y="4392387"/>
            <a:ext cx="2882820" cy="205057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67" y="2242519"/>
            <a:ext cx="2882821" cy="2050577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66" y="116632"/>
            <a:ext cx="2882822" cy="2050577"/>
          </a:xfrm>
          <a:prstGeom prst="rect">
            <a:avLst/>
          </a:prstGeom>
        </p:spPr>
      </p:pic>
      <p:cxnSp>
        <p:nvCxnSpPr>
          <p:cNvPr id="26" name="Conector recto de flecha 25"/>
          <p:cNvCxnSpPr>
            <a:stCxn id="12" idx="0"/>
          </p:cNvCxnSpPr>
          <p:nvPr/>
        </p:nvCxnSpPr>
        <p:spPr>
          <a:xfrm flipV="1">
            <a:off x="1617322" y="1700808"/>
            <a:ext cx="1719510" cy="269676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>
            <a:stCxn id="14" idx="0"/>
          </p:cNvCxnSpPr>
          <p:nvPr/>
        </p:nvCxnSpPr>
        <p:spPr>
          <a:xfrm flipH="1" flipV="1">
            <a:off x="3336832" y="1484784"/>
            <a:ext cx="1237519" cy="291278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 flipH="1" flipV="1">
            <a:off x="3336832" y="1268760"/>
            <a:ext cx="2744834" cy="312362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>
            <a:stCxn id="21" idx="1"/>
          </p:cNvCxnSpPr>
          <p:nvPr/>
        </p:nvCxnSpPr>
        <p:spPr>
          <a:xfrm flipH="1" flipV="1">
            <a:off x="3336832" y="980728"/>
            <a:ext cx="2744835" cy="228708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>
            <a:stCxn id="22" idx="1"/>
          </p:cNvCxnSpPr>
          <p:nvPr/>
        </p:nvCxnSpPr>
        <p:spPr>
          <a:xfrm flipH="1" flipV="1">
            <a:off x="3336832" y="692696"/>
            <a:ext cx="2744834" cy="4492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89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3231</TotalTime>
  <Words>80</Words>
  <Application>Microsoft Office PowerPoint</Application>
  <PresentationFormat>Presentación en pantalla (4:3)</PresentationFormat>
  <Paragraphs>66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INSTITUTO</dc:creator>
  <cp:lastModifiedBy>LuisU</cp:lastModifiedBy>
  <cp:revision>272</cp:revision>
  <cp:lastPrinted>2021-01-29T17:00:37Z</cp:lastPrinted>
  <dcterms:created xsi:type="dcterms:W3CDTF">2013-12-16T17:03:04Z</dcterms:created>
  <dcterms:modified xsi:type="dcterms:W3CDTF">2021-01-29T17:03:23Z</dcterms:modified>
</cp:coreProperties>
</file>