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205663" cy="7205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-1104" y="-112"/>
      </p:cViewPr>
      <p:guideLst>
        <p:guide orient="horz" pos="2270"/>
        <p:guide pos="22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425" y="2238426"/>
            <a:ext cx="6124814" cy="1544547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850" y="4083209"/>
            <a:ext cx="5043964" cy="18414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1CCF-0F98-5644-AB47-DB92C863E02A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E988-95AF-D843-B914-488AC747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1CCF-0F98-5644-AB47-DB92C863E02A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E988-95AF-D843-B914-488AC747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9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6987" y="303572"/>
            <a:ext cx="1277253" cy="6460078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974" y="303572"/>
            <a:ext cx="3712918" cy="6460078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1CCF-0F98-5644-AB47-DB92C863E02A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E988-95AF-D843-B914-488AC747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1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1CCF-0F98-5644-AB47-DB92C863E02A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E988-95AF-D843-B914-488AC747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4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198" y="4630306"/>
            <a:ext cx="6124814" cy="1431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198" y="3054068"/>
            <a:ext cx="6124814" cy="15762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1CCF-0F98-5644-AB47-DB92C863E02A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E988-95AF-D843-B914-488AC747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1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974" y="1766389"/>
            <a:ext cx="2494460" cy="4997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8528" y="1766389"/>
            <a:ext cx="2495711" cy="4997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1CCF-0F98-5644-AB47-DB92C863E02A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E988-95AF-D843-B914-488AC747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8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83" y="288561"/>
            <a:ext cx="6485097" cy="1200944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83" y="1612935"/>
            <a:ext cx="3183753" cy="672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283" y="2285129"/>
            <a:ext cx="3183753" cy="41515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0377" y="1612935"/>
            <a:ext cx="3185003" cy="672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0377" y="2285129"/>
            <a:ext cx="3185003" cy="41515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1CCF-0F98-5644-AB47-DB92C863E02A}" type="datetimeFigureOut">
              <a:rPr lang="en-US" smtClean="0"/>
              <a:t>9/13/18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E988-95AF-D843-B914-488AC747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2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1CCF-0F98-5644-AB47-DB92C863E02A}" type="datetimeFigureOut">
              <a:rPr lang="en-US" smtClean="0"/>
              <a:t>9/13/18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E988-95AF-D843-B914-488AC747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1CCF-0F98-5644-AB47-DB92C863E02A}" type="datetimeFigureOut">
              <a:rPr lang="en-US" smtClean="0"/>
              <a:t>9/13/18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E988-95AF-D843-B914-488AC747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2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84" y="286892"/>
            <a:ext cx="2370613" cy="12209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214" y="286893"/>
            <a:ext cx="4028166" cy="61498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284" y="1507852"/>
            <a:ext cx="2370613" cy="49288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1CCF-0F98-5644-AB47-DB92C863E02A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E988-95AF-D843-B914-488AC747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7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360" y="5043964"/>
            <a:ext cx="4323398" cy="5954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2360" y="643839"/>
            <a:ext cx="4323398" cy="4323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2360" y="5639433"/>
            <a:ext cx="4323398" cy="8456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1CCF-0F98-5644-AB47-DB92C863E02A}" type="datetimeFigureOut">
              <a:rPr lang="en-US" smtClean="0"/>
              <a:t>9/13/18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E988-95AF-D843-B914-488AC747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3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283" y="288561"/>
            <a:ext cx="6485097" cy="1200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83" y="1681322"/>
            <a:ext cx="6485097" cy="4755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283" y="6678583"/>
            <a:ext cx="1681321" cy="383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21CCF-0F98-5644-AB47-DB92C863E02A}" type="datetimeFigureOut">
              <a:rPr lang="en-US" smtClean="0"/>
              <a:t>9/13/18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1935" y="6678583"/>
            <a:ext cx="2281793" cy="383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4059" y="6678583"/>
            <a:ext cx="1681321" cy="383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E988-95AF-D843-B914-488AC747E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0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887" y="1108071"/>
            <a:ext cx="50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TU NOMBRE AQU</a:t>
            </a:r>
            <a:r>
              <a:rPr lang="en-US" sz="3600" dirty="0" smtClean="0">
                <a:solidFill>
                  <a:schemeClr val="bg1"/>
                </a:solidFill>
                <a:latin typeface="Arial Black"/>
                <a:cs typeface="Arial Black"/>
              </a:rPr>
              <a:t>Í</a:t>
            </a:r>
            <a:endParaRPr lang="en-US" sz="36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3699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gloria</dc:creator>
  <cp:lastModifiedBy>gloria</cp:lastModifiedBy>
  <cp:revision>1</cp:revision>
  <dcterms:created xsi:type="dcterms:W3CDTF">2018-09-13T21:26:06Z</dcterms:created>
  <dcterms:modified xsi:type="dcterms:W3CDTF">2018-09-13T21:29:45Z</dcterms:modified>
</cp:coreProperties>
</file>